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9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2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5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5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711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4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6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8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15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83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2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56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49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50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784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98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229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34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24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87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47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5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559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336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8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8FDCD335-5364-45E6-BA51-8DF3C8D7C86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98BB4CDA-4A14-4340-A87E-AE1BB36D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4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  <p:sldLayoutId id="2147483773" r:id="rId18"/>
    <p:sldLayoutId id="2147483774" r:id="rId19"/>
    <p:sldLayoutId id="2147483775" r:id="rId20"/>
    <p:sldLayoutId id="2147483776" r:id="rId21"/>
    <p:sldLayoutId id="2147483777" r:id="rId22"/>
    <p:sldLayoutId id="2147483778" r:id="rId23"/>
    <p:sldLayoutId id="2147483779" r:id="rId24"/>
    <p:sldLayoutId id="2147483780" r:id="rId25"/>
    <p:sldLayoutId id="2147483781" r:id="rId26"/>
    <p:sldLayoutId id="2147483782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86AB-6AB8-5E21-8884-17CAC54A6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 err="1">
                <a:cs typeface="Kalimati" panose="00000400000000000000" pitchFamily="2"/>
              </a:rPr>
              <a:t>काठमाडौँ</a:t>
            </a:r>
            <a:r>
              <a:rPr lang="en-US" sz="5400" dirty="0">
                <a:cs typeface="Kalimati" panose="00000400000000000000" pitchFamily="2"/>
              </a:rPr>
              <a:t> </a:t>
            </a:r>
            <a:r>
              <a:rPr lang="en-US" sz="5400" dirty="0" err="1">
                <a:cs typeface="Kalimati" panose="00000400000000000000" pitchFamily="2"/>
              </a:rPr>
              <a:t>महानगरपालिका</a:t>
            </a:r>
            <a:br>
              <a:rPr lang="ne-NP" sz="5400" dirty="0">
                <a:cs typeface="Kalimati" panose="00000400000000000000" pitchFamily="2"/>
              </a:rPr>
            </a:br>
            <a:r>
              <a:rPr lang="ne-NP" sz="5400" dirty="0">
                <a:cs typeface="Kalimati" panose="00000400000000000000" pitchFamily="2"/>
              </a:rPr>
              <a:t>नगर कार्यपालिकाको कार्यालय</a:t>
            </a:r>
            <a:br>
              <a:rPr lang="ne-NP" sz="5400" dirty="0">
                <a:cs typeface="Kalimati" panose="00000400000000000000" pitchFamily="2"/>
              </a:rPr>
            </a:br>
            <a:r>
              <a:rPr lang="ne-NP" sz="5400" dirty="0">
                <a:cs typeface="Kalimati" panose="00000400000000000000" pitchFamily="2"/>
              </a:rPr>
              <a:t>....... विभाग</a:t>
            </a:r>
            <a:br>
              <a:rPr lang="en-US" sz="5400" dirty="0">
                <a:cs typeface="Kalimati" panose="00000400000000000000" pitchFamily="2"/>
              </a:rPr>
            </a:b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141F7-653D-0219-D36D-C307AF580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ne-NP" sz="1800" b="1" dirty="0">
                <a:cs typeface="Kalimati" panose="00000400000000000000" pitchFamily="2"/>
              </a:rPr>
              <a:t>प्रथम त्रैमासिक</a:t>
            </a:r>
            <a:r>
              <a:rPr lang="en-US" sz="1800" b="1" dirty="0">
                <a:cs typeface="Kalimati" panose="00000400000000000000" pitchFamily="2"/>
              </a:rPr>
              <a:t> </a:t>
            </a:r>
            <a:r>
              <a:rPr lang="en-US" sz="1800" b="1" dirty="0" err="1">
                <a:cs typeface="Kalimati" panose="00000400000000000000" pitchFamily="2"/>
              </a:rPr>
              <a:t>प्रगति</a:t>
            </a:r>
            <a:r>
              <a:rPr lang="en-US" sz="1800" b="1" dirty="0">
                <a:cs typeface="Kalimati" panose="00000400000000000000" pitchFamily="2"/>
              </a:rPr>
              <a:t> </a:t>
            </a:r>
            <a:r>
              <a:rPr lang="ne-NP" sz="1800" b="1" dirty="0">
                <a:cs typeface="Kalimati" panose="00000400000000000000" pitchFamily="2"/>
              </a:rPr>
              <a:t>प्रतिवेदन</a:t>
            </a:r>
            <a:br>
              <a:rPr lang="en-US" sz="1800" dirty="0">
                <a:cs typeface="Kalimati" panose="00000400000000000000" pitchFamily="2"/>
              </a:rPr>
            </a:br>
            <a:r>
              <a:rPr lang="en-US" sz="1800" dirty="0">
                <a:cs typeface="Kalimati" panose="00000400000000000000" pitchFamily="2"/>
              </a:rPr>
              <a:t>(</a:t>
            </a:r>
            <a:r>
              <a:rPr lang="en-US" sz="1800" dirty="0" err="1">
                <a:cs typeface="Kalimati" panose="00000400000000000000" pitchFamily="2"/>
              </a:rPr>
              <a:t>आर्थिक</a:t>
            </a:r>
            <a:r>
              <a:rPr lang="en-US" sz="1800" dirty="0">
                <a:cs typeface="Kalimati" panose="00000400000000000000" pitchFamily="2"/>
              </a:rPr>
              <a:t> </a:t>
            </a:r>
            <a:r>
              <a:rPr lang="en-US" sz="1800" dirty="0" err="1">
                <a:cs typeface="Kalimati" panose="00000400000000000000" pitchFamily="2"/>
              </a:rPr>
              <a:t>वर्ष</a:t>
            </a:r>
            <a:r>
              <a:rPr lang="en-US" sz="1800" dirty="0">
                <a:cs typeface="Kalimati" panose="00000400000000000000" pitchFamily="2"/>
              </a:rPr>
              <a:t> २०८</a:t>
            </a:r>
            <a:r>
              <a:rPr lang="ne-NP" sz="1800" dirty="0">
                <a:cs typeface="Kalimati" panose="00000400000000000000" pitchFamily="2"/>
              </a:rPr>
              <a:t>3</a:t>
            </a:r>
            <a:r>
              <a:rPr lang="en-US" sz="1800" dirty="0">
                <a:cs typeface="Kalimati" panose="00000400000000000000" pitchFamily="2"/>
              </a:rPr>
              <a:t>/८</a:t>
            </a:r>
            <a:r>
              <a:rPr lang="ne-NP" sz="1800" dirty="0">
                <a:cs typeface="Kalimati" panose="00000400000000000000" pitchFamily="2"/>
              </a:rPr>
              <a:t>4</a:t>
            </a:r>
            <a:r>
              <a:rPr lang="en-US" sz="1800" dirty="0">
                <a:cs typeface="Kalimati" panose="00000400000000000000" pitchFamily="2"/>
              </a:rPr>
              <a:t>)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C6BCA4-DB1B-79E0-3352-EB8A80389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423" y="857250"/>
            <a:ext cx="1311645" cy="131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94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EBA7E-6CCB-1A37-2C27-2B53FD89C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123950"/>
            <a:ext cx="10981137" cy="481109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विनियोजित बजेट</a:t>
            </a:r>
            <a:r>
              <a:rPr lang="en-US" sz="2400" dirty="0">
                <a:cs typeface="Kalimati" panose="00000400000000000000" pitchFamily="2"/>
              </a:rPr>
              <a:t>: (</a:t>
            </a:r>
            <a:r>
              <a:rPr lang="ne-NP" sz="2400" dirty="0">
                <a:cs typeface="Kalimati" panose="00000400000000000000" pitchFamily="2"/>
              </a:rPr>
              <a:t>अंकमा</a:t>
            </a:r>
            <a:r>
              <a:rPr lang="en-US" sz="2400" dirty="0">
                <a:cs typeface="Kalimati" panose="00000400000000000000" pitchFamily="2"/>
              </a:rPr>
              <a:t>)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जम्मा खर्च रकम</a:t>
            </a:r>
            <a:r>
              <a:rPr lang="en-US" sz="2400" dirty="0">
                <a:cs typeface="Kalimati" panose="00000400000000000000" pitchFamily="2"/>
              </a:rPr>
              <a:t> :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वित्तीय प्रगति प्रतिशत</a:t>
            </a:r>
            <a:r>
              <a:rPr lang="en-US" sz="2400" dirty="0">
                <a:cs typeface="Kalimati" panose="00000400000000000000" pitchFamily="2"/>
              </a:rPr>
              <a:t> :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भौतिक प्रगति प्रतिशत</a:t>
            </a:r>
            <a:r>
              <a:rPr lang="en-US" sz="2400" dirty="0">
                <a:cs typeface="Kalimati" panose="00000400000000000000" pitchFamily="2"/>
              </a:rPr>
              <a:t>: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कार्यक्रम संख्या</a:t>
            </a:r>
            <a:r>
              <a:rPr lang="en-US" sz="2400" dirty="0">
                <a:cs typeface="Kalimati" panose="00000400000000000000" pitchFamily="2"/>
              </a:rPr>
              <a:t>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cs typeface="Kalimati" panose="00000400000000000000" pitchFamily="2"/>
              </a:rPr>
              <a:t>	</a:t>
            </a:r>
            <a:r>
              <a:rPr lang="ne-NP" sz="2400" dirty="0">
                <a:cs typeface="Kalimati" panose="00000400000000000000" pitchFamily="2"/>
              </a:rPr>
              <a:t>सम्पन्न कार्यक्रम संख्या </a:t>
            </a:r>
            <a:r>
              <a:rPr lang="en-US" sz="2400" dirty="0">
                <a:cs typeface="Kalimati" panose="00000400000000000000" pitchFamily="2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cs typeface="Kalimati" panose="00000400000000000000" pitchFamily="2"/>
              </a:rPr>
              <a:t>	</a:t>
            </a:r>
            <a:r>
              <a:rPr lang="ne-NP" sz="2400" dirty="0">
                <a:cs typeface="Kalimati" panose="00000400000000000000" pitchFamily="2"/>
              </a:rPr>
              <a:t>चालु कार्यक्रम संख्या </a:t>
            </a:r>
            <a:r>
              <a:rPr lang="en-US" sz="2400" dirty="0">
                <a:cs typeface="Kalimati" panose="00000400000000000000" pitchFamily="2"/>
              </a:rPr>
              <a:t>: 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cs typeface="Kalimati" panose="00000400000000000000" pitchFamily="2"/>
              </a:rPr>
              <a:t>	</a:t>
            </a:r>
            <a:r>
              <a:rPr lang="ne-NP" sz="2400" dirty="0">
                <a:cs typeface="Kalimati" panose="00000400000000000000" pitchFamily="2"/>
              </a:rPr>
              <a:t>सुरु हुन नसकेका कार्यक्रम संख्या </a:t>
            </a:r>
            <a:r>
              <a:rPr lang="en-US" sz="2400" dirty="0">
                <a:cs typeface="Kalimati" panose="00000400000000000000" pitchFamily="2"/>
              </a:rPr>
              <a:t>: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कर्मचारी दरबन्दी संख्या</a:t>
            </a:r>
            <a:r>
              <a:rPr lang="en-US" sz="2400" dirty="0">
                <a:cs typeface="Kalimati" panose="00000400000000000000" pitchFamily="2"/>
              </a:rPr>
              <a:t> :</a:t>
            </a:r>
            <a:endParaRPr lang="ne-NP" sz="2400" dirty="0">
              <a:cs typeface="Kalimati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cs typeface="Kalimati" panose="00000400000000000000" pitchFamily="2"/>
              </a:rPr>
              <a:t>हाल कार्यरत कर्मचारी संख्या</a:t>
            </a:r>
            <a:r>
              <a:rPr lang="en-US" sz="2400" dirty="0">
                <a:cs typeface="Kalimati" panose="00000400000000000000" pitchFamily="2"/>
              </a:rPr>
              <a:t> :</a:t>
            </a:r>
            <a:endParaRPr lang="ne-NP" sz="2400" dirty="0"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0166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A74C7-ED81-55EE-7EAC-F7542E9AB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e-NP" sz="3600" b="1" dirty="0">
                <a:cs typeface="Kalimati" panose="00000400000000000000" pitchFamily="2"/>
              </a:rPr>
              <a:t>सम्पादित मूख्य कार्यहरु</a:t>
            </a:r>
            <a:endParaRPr lang="en-US" sz="3600" b="1" dirty="0"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7CAE-AF54-80A2-BF07-9974826A6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51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24E6-60A5-1D50-A738-BD4347E1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e-NP" sz="3600" b="1" dirty="0">
                <a:cs typeface="Kalimati" panose="00000400000000000000" pitchFamily="2"/>
              </a:rPr>
              <a:t>समस्या र अबको बाटो</a:t>
            </a:r>
            <a:endParaRPr lang="en-US" sz="3600" b="1" dirty="0">
              <a:cs typeface="Kalimati" panose="00000400000000000000" pitchFamily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32698-8A19-687E-4A4A-679F2A532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22389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Orange Experience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148</TotalTime>
  <Words>78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Kalimati</vt:lpstr>
      <vt:lpstr>Oswald SemiBold</vt:lpstr>
      <vt:lpstr>Univers Condensed Light</vt:lpstr>
      <vt:lpstr>Orange Experience</vt:lpstr>
      <vt:lpstr>काठमाडौँ महानगरपालिका नगर कार्यपालिकाको कार्यालय ....... विभाग </vt:lpstr>
      <vt:lpstr>PowerPoint Presentation</vt:lpstr>
      <vt:lpstr>सम्पादित मूख्य कार्यहरु</vt:lpstr>
      <vt:lpstr>समस्या र अबको बाटो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kmc</dc:creator>
  <cp:lastModifiedBy>kmc</cp:lastModifiedBy>
  <cp:revision>22</cp:revision>
  <cp:lastPrinted>2026-10-27T04:24:49Z</cp:lastPrinted>
  <dcterms:created xsi:type="dcterms:W3CDTF">2026-09-01T06:16:43Z</dcterms:created>
  <dcterms:modified xsi:type="dcterms:W3CDTF">2026-10-27T04:25:01Z</dcterms:modified>
</cp:coreProperties>
</file>